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570"/>
    <p:restoredTop sz="94595"/>
  </p:normalViewPr>
  <p:slideViewPr>
    <p:cSldViewPr snapToGrid="0" snapToObjects="1">
      <p:cViewPr varScale="1">
        <p:scale>
          <a:sx n="76" d="100"/>
          <a:sy n="76" d="100"/>
        </p:scale>
        <p:origin x="224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8302D-5478-564B-B2DF-9CC40467C867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DF86A2-7A27-E94C-A072-D7A87FF2F3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691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F86A2-7A27-E94C-A072-D7A87FF2F325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76453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84420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37477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999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82906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5497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11702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901E9-7808-7B49-AB0F-651BB01A15EB}" type="datetimeFigureOut">
              <a:rPr kumimoji="1" lang="zh-TW" altLang="en-US" smtClean="0"/>
              <a:t>2016/6/17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5EA32-3D3F-4B4B-9B2E-E69C726E91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angyuhang/WebProgrammingFinalProject/commits/gh-pages" TargetMode="External"/><Relationship Id="rId3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hangyuhang.github.io/WebProgrammingFinalProject/index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png"/><Relationship Id="rId1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網頁程式設計期末報告</a:t>
            </a:r>
            <a:br>
              <a:rPr kumimoji="1" lang="zh-TW" altLang="en-US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</a:br>
            <a:r>
              <a:rPr kumimoji="1" lang="zh-TW" altLang="en-US" sz="4000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區域美食旅遊介紹</a:t>
            </a:r>
            <a:r>
              <a:rPr kumimoji="1" lang="en-US" altLang="zh-TW" sz="4000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-</a:t>
            </a:r>
            <a:r>
              <a:rPr kumimoji="1" lang="zh-TW" altLang="en-US" sz="4000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 </a:t>
            </a:r>
            <a:r>
              <a:rPr kumimoji="1" lang="en-US" altLang="zh-TW" sz="4000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Travel</a:t>
            </a:r>
            <a:r>
              <a:rPr kumimoji="1" lang="zh-TW" altLang="en-US" sz="4000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 </a:t>
            </a:r>
            <a:r>
              <a:rPr kumimoji="1" lang="en-US" altLang="zh-TW" sz="4000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Keelung</a:t>
            </a:r>
            <a:endParaRPr kumimoji="1" lang="zh-TW" altLang="en-US" sz="4000" b="1" dirty="0">
              <a:latin typeface="Lantinghei TC Demibold" charset="-120"/>
              <a:ea typeface="Lantinghei TC Demibold" charset="-120"/>
              <a:cs typeface="Lantinghei TC Demibold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 smtClean="0">
                <a:latin typeface="Heiti TC Light" charset="-120"/>
                <a:ea typeface="Heiti TC Light" charset="-120"/>
                <a:cs typeface="Heiti TC Light" charset="-120"/>
              </a:rPr>
              <a:t>00257138</a:t>
            </a:r>
            <a:r>
              <a:rPr kumimoji="1"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 吳彥澄</a:t>
            </a:r>
          </a:p>
          <a:p>
            <a:r>
              <a:rPr kumimoji="1" lang="en-US" altLang="zh-TW" dirty="0" smtClean="0">
                <a:latin typeface="Heiti TC Light" charset="-120"/>
                <a:ea typeface="Heiti TC Light" charset="-120"/>
                <a:cs typeface="Heiti TC Light" charset="-120"/>
              </a:rPr>
              <a:t>00257122</a:t>
            </a:r>
            <a:r>
              <a:rPr kumimoji="1"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 張語航</a:t>
            </a:r>
            <a:endParaRPr kumimoji="1" lang="zh-TW" altLang="en-US" dirty="0">
              <a:latin typeface="Heiti TC Light" charset="-120"/>
              <a:ea typeface="Heiti TC Light" charset="-120"/>
              <a:cs typeface="Heiti TC Light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分工內容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zh-TW" altLang="en-US" dirty="0" smtClean="0"/>
              <a:t>張語航：</a:t>
            </a:r>
          </a:p>
          <a:p>
            <a:pPr lvl="1"/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的時間製作</a:t>
            </a:r>
          </a:p>
          <a:p>
            <a:pPr lvl="1"/>
            <a:endParaRPr kumimoji="1" lang="zh-TW" altLang="en-US" dirty="0" smtClean="0"/>
          </a:p>
          <a:p>
            <a:r>
              <a:rPr kumimoji="1" lang="zh-TW" altLang="en-US" dirty="0" smtClean="0"/>
              <a:t>吳彥澄：</a:t>
            </a:r>
          </a:p>
          <a:p>
            <a:pPr lvl="1"/>
            <a:r>
              <a:rPr kumimoji="1" lang="en-US" altLang="zh-TW" dirty="0" smtClean="0"/>
              <a:t>Google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Maps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marker</a:t>
            </a:r>
            <a:endParaRPr kumimoji="1" lang="zh-TW" altLang="en-US" dirty="0" smtClean="0"/>
          </a:p>
          <a:p>
            <a:pPr lvl="1"/>
            <a:endParaRPr kumimoji="1" lang="zh-TW" altLang="en-US" dirty="0"/>
          </a:p>
          <a:p>
            <a:r>
              <a:rPr kumimoji="1" lang="zh-TW" altLang="en-US" dirty="0" smtClean="0"/>
              <a:t>兩人合作：</a:t>
            </a:r>
          </a:p>
          <a:p>
            <a:pPr lvl="1"/>
            <a:r>
              <a:rPr kumimoji="1" lang="en-US" altLang="zh-TW" dirty="0" smtClean="0"/>
              <a:t>Google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Maps </a:t>
            </a:r>
            <a:r>
              <a:rPr kumimoji="1" lang="zh-TW" altLang="en-US" dirty="0" smtClean="0"/>
              <a:t>路線規劃</a:t>
            </a:r>
          </a:p>
          <a:p>
            <a:pPr lvl="1"/>
            <a:endParaRPr kumimoji="1" lang="zh-TW" altLang="en-US" dirty="0" smtClean="0"/>
          </a:p>
          <a:p>
            <a:r>
              <a:rPr kumimoji="1" lang="zh-TW" altLang="en-US" sz="2400" dirty="0" smtClean="0"/>
              <a:t>其實大部份製作兩人同時都是有參與到 可以觀看</a:t>
            </a:r>
            <a:r>
              <a:rPr kumimoji="1" lang="en-US" altLang="zh-TW" sz="2400" dirty="0" err="1" smtClean="0"/>
              <a:t>GitHub</a:t>
            </a:r>
            <a:r>
              <a:rPr kumimoji="1" lang="zh-TW" altLang="en-US" sz="2400" dirty="0" smtClean="0"/>
              <a:t>紀錄較為實際</a:t>
            </a:r>
            <a:r>
              <a:rPr kumimoji="1" lang="en-US" altLang="zh-TW" sz="2400" dirty="0" smtClean="0">
                <a:hlinkClick r:id="rId2"/>
              </a:rPr>
              <a:t>https://</a:t>
            </a:r>
            <a:r>
              <a:rPr kumimoji="1" lang="en-US" altLang="zh-TW" sz="2400" dirty="0" err="1" smtClean="0">
                <a:hlinkClick r:id="rId2"/>
              </a:rPr>
              <a:t>github.com</a:t>
            </a:r>
            <a:r>
              <a:rPr kumimoji="1" lang="en-US" altLang="zh-TW" sz="2400" dirty="0" smtClean="0">
                <a:hlinkClick r:id="rId2"/>
              </a:rPr>
              <a:t>/</a:t>
            </a:r>
            <a:r>
              <a:rPr kumimoji="1" lang="en-US" altLang="zh-TW" sz="2400" dirty="0" err="1" smtClean="0">
                <a:hlinkClick r:id="rId2"/>
              </a:rPr>
              <a:t>changyuhang</a:t>
            </a:r>
            <a:r>
              <a:rPr kumimoji="1" lang="en-US" altLang="zh-TW" sz="2400" dirty="0" smtClean="0">
                <a:hlinkClick r:id="rId2"/>
              </a:rPr>
              <a:t>/</a:t>
            </a:r>
            <a:r>
              <a:rPr kumimoji="1" lang="en-US" altLang="zh-TW" sz="2400" dirty="0" err="1" smtClean="0">
                <a:hlinkClick r:id="rId2"/>
              </a:rPr>
              <a:t>WebProgrammingFinalProject</a:t>
            </a:r>
            <a:r>
              <a:rPr kumimoji="1" lang="en-US" altLang="zh-TW" sz="2400" dirty="0" smtClean="0">
                <a:hlinkClick r:id="rId2"/>
              </a:rPr>
              <a:t>/commits/</a:t>
            </a:r>
            <a:r>
              <a:rPr kumimoji="1" lang="en-US" altLang="zh-TW" sz="2400" dirty="0" err="1" smtClean="0">
                <a:hlinkClick r:id="rId2"/>
              </a:rPr>
              <a:t>gh</a:t>
            </a:r>
            <a:r>
              <a:rPr kumimoji="1" lang="en-US" altLang="zh-TW" sz="2400" dirty="0" smtClean="0">
                <a:hlinkClick r:id="rId2"/>
              </a:rPr>
              <a:t>-pages</a:t>
            </a:r>
            <a:endParaRPr kumimoji="1" lang="zh-TW" altLang="en-US" sz="2400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825" y="1690688"/>
            <a:ext cx="5988975" cy="344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6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09950" y="2393951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謝謝聆聽</a:t>
            </a:r>
            <a:br>
              <a:rPr kumimoji="1" lang="zh-TW" altLang="en-US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</a:br>
            <a:r>
              <a:rPr kumimoji="1" lang="zh-TW" altLang="en-US" b="1" dirty="0">
                <a:latin typeface="Lantinghei TC Demibold" charset="-120"/>
                <a:ea typeface="Lantinghei TC Demibold" charset="-120"/>
                <a:cs typeface="Lantinghei TC Demibold" charset="-120"/>
              </a:rPr>
              <a:t>	</a:t>
            </a:r>
            <a:r>
              <a:rPr kumimoji="1" lang="zh-TW" altLang="en-US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	</a:t>
            </a:r>
            <a:r>
              <a:rPr kumimoji="1" lang="en-US" altLang="zh-TW" b="1" dirty="0" smtClean="0">
                <a:latin typeface="Lantinghei TC Demibold" charset="-120"/>
                <a:ea typeface="Lantinghei TC Demibold" charset="-120"/>
                <a:cs typeface="Lantinghei TC Demibold" charset="-120"/>
                <a:hlinkClick r:id="rId2"/>
              </a:rPr>
              <a:t>Demo</a:t>
            </a:r>
            <a:r>
              <a:rPr kumimoji="1" lang="zh-TW" altLang="en-US" b="1" dirty="0" smtClean="0">
                <a:latin typeface="Lantinghei TC Demibold" charset="-120"/>
                <a:ea typeface="Lantinghei TC Demibold" charset="-120"/>
                <a:cs typeface="Lantinghei TC Demibold" charset="-120"/>
                <a:hlinkClick r:id="rId2"/>
              </a:rPr>
              <a:t> </a:t>
            </a:r>
            <a:r>
              <a:rPr kumimoji="1" lang="en-US" altLang="zh-TW" b="1" dirty="0" smtClean="0">
                <a:latin typeface="Lantinghei TC Demibold" charset="-120"/>
                <a:ea typeface="Lantinghei TC Demibold" charset="-120"/>
                <a:cs typeface="Lantinghei TC Demibold" charset="-120"/>
                <a:hlinkClick r:id="rId2"/>
              </a:rPr>
              <a:t>time</a:t>
            </a:r>
            <a:r>
              <a:rPr kumimoji="1" lang="zh-TW" altLang="en-US" b="1" dirty="0" smtClean="0">
                <a:latin typeface="Lantinghei TC Demibold" charset="-120"/>
                <a:ea typeface="Lantinghei TC Demibold" charset="-120"/>
                <a:cs typeface="Lantinghei TC Demibold" charset="-120"/>
              </a:rPr>
              <a:t>～</a:t>
            </a:r>
            <a:endParaRPr kumimoji="1" lang="zh-TW" altLang="en-US" b="1" dirty="0">
              <a:latin typeface="Lantinghei TC Demibold" charset="-120"/>
              <a:ea typeface="Lantinghei TC Demibold" charset="-120"/>
              <a:cs typeface="Lantinghei TC Demibold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4671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1131"/>
            <a:ext cx="9744075" cy="417739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目錄</a:t>
            </a:r>
            <a:endParaRPr kumimoji="1" lang="zh-TW" altLang="en-US" b="1" dirty="0">
              <a:latin typeface="Heiti TC Medium" charset="-120"/>
              <a:ea typeface="Heiti TC Medium" charset="-120"/>
              <a:cs typeface="Heiti TC Medium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b="1" dirty="0" smtClean="0">
                <a:solidFill>
                  <a:srgbClr val="002060"/>
                </a:solidFill>
                <a:latin typeface="Heiti TC Medium" charset="-120"/>
                <a:ea typeface="Heiti TC Medium" charset="-120"/>
                <a:cs typeface="Heiti TC Medium" charset="-120"/>
              </a:rPr>
              <a:t>架站目的</a:t>
            </a:r>
          </a:p>
          <a:p>
            <a:r>
              <a:rPr kumimoji="1" lang="zh-TW" altLang="en-US" b="1" dirty="0" smtClean="0">
                <a:solidFill>
                  <a:srgbClr val="002060"/>
                </a:solidFill>
                <a:latin typeface="Heiti TC Medium" charset="-120"/>
                <a:ea typeface="Heiti TC Medium" charset="-120"/>
                <a:cs typeface="Heiti TC Medium" charset="-120"/>
              </a:rPr>
              <a:t>網站介紹</a:t>
            </a:r>
          </a:p>
          <a:p>
            <a:r>
              <a:rPr kumimoji="1" lang="zh-TW" altLang="en-US" b="1" dirty="0" smtClean="0">
                <a:solidFill>
                  <a:srgbClr val="002060"/>
                </a:solidFill>
                <a:latin typeface="Heiti TC Medium" charset="-120"/>
                <a:ea typeface="Heiti TC Medium" charset="-120"/>
                <a:cs typeface="Heiti TC Medium" charset="-120"/>
              </a:rPr>
              <a:t>外部資源使用</a:t>
            </a:r>
          </a:p>
          <a:p>
            <a:r>
              <a:rPr kumimoji="1" lang="zh-TW" altLang="en-US" b="1" dirty="0" smtClean="0">
                <a:solidFill>
                  <a:srgbClr val="002060"/>
                </a:solidFill>
                <a:latin typeface="Heiti TC Medium" charset="-120"/>
                <a:ea typeface="Heiti TC Medium" charset="-120"/>
                <a:cs typeface="Heiti TC Medium" charset="-120"/>
              </a:rPr>
              <a:t>遇到的困難</a:t>
            </a:r>
          </a:p>
          <a:p>
            <a:r>
              <a:rPr kumimoji="1" lang="zh-TW" altLang="en-US" b="1" dirty="0" smtClean="0">
                <a:solidFill>
                  <a:srgbClr val="002060"/>
                </a:solidFill>
                <a:latin typeface="Heiti TC Medium" charset="-120"/>
                <a:ea typeface="Heiti TC Medium" charset="-120"/>
                <a:cs typeface="Heiti TC Medium" charset="-120"/>
              </a:rPr>
              <a:t>分工內容</a:t>
            </a:r>
            <a:endParaRPr kumimoji="1" lang="zh-TW" altLang="en-US" b="1" dirty="0">
              <a:solidFill>
                <a:srgbClr val="002060"/>
              </a:solidFill>
              <a:latin typeface="Heiti TC Medium" charset="-120"/>
              <a:ea typeface="Heiti TC Medium" charset="-120"/>
              <a:cs typeface="Heiti TC Medium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1558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204" y="3458171"/>
            <a:ext cx="3157258" cy="310038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586" y="2318942"/>
            <a:ext cx="4126440" cy="309483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架站目的</a:t>
            </a:r>
            <a:endParaRPr kumimoji="1" lang="zh-TW" altLang="en-US" b="1" dirty="0">
              <a:latin typeface="Heiti TC Medium" charset="-120"/>
              <a:ea typeface="Heiti TC Medium" charset="-120"/>
              <a:cs typeface="Heiti TC Medium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在基隆讀書</a:t>
            </a:r>
          </a:p>
          <a:p>
            <a:r>
              <a:rPr kumimoji="1" lang="zh-TW" altLang="en-US" dirty="0" smtClean="0"/>
              <a:t>過度忙於課業</a:t>
            </a:r>
            <a:r>
              <a:rPr kumimoji="1" lang="zh-TW" altLang="en-US" sz="1600" dirty="0" smtClean="0"/>
              <a:t>（或打</a:t>
            </a:r>
            <a:r>
              <a:rPr kumimoji="1" lang="en-US" altLang="zh-TW" sz="1600" dirty="0" smtClean="0"/>
              <a:t>game</a:t>
            </a:r>
            <a:r>
              <a:rPr kumimoji="1" lang="zh-TW" altLang="en-US" sz="1600" dirty="0" smtClean="0"/>
              <a:t>）</a:t>
            </a:r>
            <a:endParaRPr kumimoji="1" lang="zh-TW" altLang="en-US" dirty="0" smtClean="0"/>
          </a:p>
          <a:p>
            <a:r>
              <a:rPr kumimoji="1" lang="zh-TW" altLang="en-US" dirty="0" smtClean="0"/>
              <a:t>不瞭解基隆周邊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439" y="1085664"/>
            <a:ext cx="3284100" cy="348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網站介紹</a:t>
            </a:r>
            <a:r>
              <a:rPr kumimoji="1" lang="en-US" altLang="zh-TW" b="1" dirty="0" smtClean="0">
                <a:latin typeface="Heiti TC Medium" charset="-120"/>
                <a:ea typeface="Heiti TC Medium" charset="-120"/>
                <a:cs typeface="Heiti TC Medium" charset="-120"/>
              </a:rPr>
              <a:t>------</a:t>
            </a:r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首頁</a:t>
            </a:r>
            <a:endParaRPr kumimoji="1" lang="zh-TW" altLang="en-US" b="1" dirty="0">
              <a:latin typeface="Heiti TC Medium" charset="-120"/>
              <a:ea typeface="Heiti TC Medium" charset="-120"/>
              <a:cs typeface="Heiti TC Medium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698" y="1825625"/>
            <a:ext cx="8234603" cy="4351338"/>
          </a:xfrm>
        </p:spPr>
      </p:pic>
    </p:spTree>
    <p:extLst>
      <p:ext uri="{BB962C8B-B14F-4D97-AF65-F5344CB8AC3E}">
        <p14:creationId xmlns:p14="http://schemas.microsoft.com/office/powerpoint/2010/main" val="150125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網站介紹</a:t>
            </a:r>
            <a:r>
              <a:rPr kumimoji="1" lang="en-US" altLang="zh-TW" b="1" dirty="0" smtClean="0">
                <a:latin typeface="Heiti TC Medium" charset="-120"/>
                <a:ea typeface="Heiti TC Medium" charset="-120"/>
                <a:cs typeface="Heiti TC Medium" charset="-120"/>
              </a:rPr>
              <a:t>------</a:t>
            </a:r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景點介紹</a:t>
            </a:r>
            <a:endParaRPr kumimoji="1" lang="zh-TW" altLang="en-US" b="1" dirty="0">
              <a:latin typeface="Heiti TC Medium" charset="-120"/>
              <a:ea typeface="Heiti TC Medium" charset="-120"/>
              <a:cs typeface="Heiti TC Medium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903" y="1825625"/>
            <a:ext cx="8228194" cy="4351338"/>
          </a:xfr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903" y="1825625"/>
            <a:ext cx="8244945" cy="435133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903" y="1813359"/>
            <a:ext cx="8244945" cy="436360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903" y="1825626"/>
            <a:ext cx="8244944" cy="435133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902" y="1813358"/>
            <a:ext cx="8250139" cy="4351339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901" y="1825624"/>
            <a:ext cx="8246231" cy="4363606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901" y="1825623"/>
            <a:ext cx="8222314" cy="4339074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019" y="1791109"/>
            <a:ext cx="8250828" cy="4398121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019" y="1835107"/>
            <a:ext cx="8250828" cy="4354121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019" y="1813355"/>
            <a:ext cx="8239773" cy="4351341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901" y="1801086"/>
            <a:ext cx="8246236" cy="436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13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網站介紹</a:t>
            </a:r>
            <a:r>
              <a:rPr kumimoji="1" lang="en-US" altLang="zh-TW" b="1" dirty="0" smtClean="0">
                <a:latin typeface="Heiti TC Medium" charset="-120"/>
                <a:ea typeface="Heiti TC Medium" charset="-120"/>
                <a:cs typeface="Heiti TC Medium" charset="-120"/>
              </a:rPr>
              <a:t>------</a:t>
            </a:r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時間景點推薦</a:t>
            </a:r>
            <a:endParaRPr kumimoji="1" lang="zh-TW" altLang="en-US" b="1" dirty="0">
              <a:latin typeface="Heiti TC Medium" charset="-120"/>
              <a:ea typeface="Heiti TC Medium" charset="-120"/>
              <a:cs typeface="Heiti TC Medium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255" y="1825625"/>
            <a:ext cx="8211489" cy="4351338"/>
          </a:xfr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255" y="1816777"/>
            <a:ext cx="8211489" cy="436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39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網站介紹</a:t>
            </a:r>
            <a:r>
              <a:rPr kumimoji="1" lang="en-US" altLang="zh-TW" b="1" dirty="0" smtClean="0">
                <a:latin typeface="Heiti TC Medium" charset="-120"/>
                <a:ea typeface="Heiti TC Medium" charset="-120"/>
                <a:cs typeface="Heiti TC Medium" charset="-120"/>
              </a:rPr>
              <a:t>------</a:t>
            </a:r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景點路線規劃</a:t>
            </a:r>
            <a:endParaRPr kumimoji="1" lang="zh-TW" altLang="en-US" b="1" dirty="0">
              <a:latin typeface="Heiti TC Medium" charset="-120"/>
              <a:ea typeface="Heiti TC Medium" charset="-120"/>
              <a:cs typeface="Heiti TC Medium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950" y="1825625"/>
            <a:ext cx="7918099" cy="4351338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950" y="1828134"/>
            <a:ext cx="7918099" cy="434882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950" y="1827585"/>
            <a:ext cx="7918099" cy="434937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950" y="1825625"/>
            <a:ext cx="8015029" cy="4351338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950" y="1799041"/>
            <a:ext cx="8029754" cy="44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519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外部資源使用</a:t>
            </a:r>
            <a:endParaRPr kumimoji="1" lang="zh-TW" altLang="en-US" b="1" dirty="0">
              <a:latin typeface="Heiti TC Medium" charset="-120"/>
              <a:ea typeface="Heiti TC Medium" charset="-120"/>
              <a:cs typeface="Heiti TC Medium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Google</a:t>
            </a:r>
            <a:r>
              <a:rPr kumimoji="1" lang="zh-TW" altLang="en-US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 </a:t>
            </a:r>
            <a:r>
              <a:rPr kumimoji="1" lang="en-US" altLang="zh-TW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maps</a:t>
            </a:r>
            <a:r>
              <a:rPr kumimoji="1" lang="zh-TW" altLang="en-US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 </a:t>
            </a:r>
            <a:r>
              <a:rPr kumimoji="1" lang="en-US" altLang="zh-TW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API(markers</a:t>
            </a:r>
            <a:r>
              <a:rPr kumimoji="1" lang="zh-TW" altLang="en-US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 </a:t>
            </a:r>
            <a:r>
              <a:rPr kumimoji="1" lang="en-US" altLang="zh-TW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&amp;</a:t>
            </a:r>
            <a:r>
              <a:rPr kumimoji="1" lang="zh-TW" altLang="en-US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 路線規劃</a:t>
            </a:r>
            <a:r>
              <a:rPr kumimoji="1" lang="en-US" altLang="zh-TW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)</a:t>
            </a:r>
            <a:endParaRPr kumimoji="1" lang="zh-TW" altLang="en-US" dirty="0" smtClean="0">
              <a:latin typeface="Lantinghei TC Extralight" charset="-120"/>
              <a:ea typeface="Lantinghei TC Extralight" charset="-120"/>
              <a:cs typeface="Lantinghei TC Extralight" charset="-120"/>
            </a:endParaRPr>
          </a:p>
          <a:p>
            <a:r>
              <a:rPr kumimoji="1" lang="en-US" altLang="zh-TW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jQuery(</a:t>
            </a:r>
            <a:r>
              <a:rPr kumimoji="1" lang="zh-TW" altLang="en-US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時間控制</a:t>
            </a:r>
            <a:r>
              <a:rPr kumimoji="1" lang="en-US" altLang="zh-TW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)</a:t>
            </a:r>
            <a:endParaRPr kumimoji="1" lang="zh-TW" altLang="en-US" dirty="0" smtClean="0">
              <a:latin typeface="Lantinghei TC Extralight" charset="-120"/>
              <a:ea typeface="Lantinghei TC Extralight" charset="-120"/>
              <a:cs typeface="Lantinghei TC Extralight" charset="-120"/>
            </a:endParaRPr>
          </a:p>
          <a:p>
            <a:r>
              <a:rPr kumimoji="1" lang="en-US" altLang="zh-TW" dirty="0" err="1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GitHub</a:t>
            </a:r>
            <a:r>
              <a:rPr kumimoji="1" lang="zh-TW" altLang="en-US" dirty="0" smtClean="0">
                <a:latin typeface="Lantinghei TC Extralight" charset="-120"/>
                <a:ea typeface="Lantinghei TC Extralight" charset="-120"/>
                <a:cs typeface="Lantinghei TC Extralight" charset="-120"/>
              </a:rPr>
              <a:t>完整運用（重初期架站到上傳更新）</a:t>
            </a:r>
            <a:endParaRPr kumimoji="1" lang="zh-TW" altLang="en-US" dirty="0">
              <a:latin typeface="Lantinghei TC Extralight" charset="-120"/>
              <a:ea typeface="Lantinghei TC Extralight" charset="-120"/>
              <a:cs typeface="Lantinghei TC Extralight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897" y="3449897"/>
            <a:ext cx="4478366" cy="315753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41" y="4215079"/>
            <a:ext cx="4193642" cy="209682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083" y="3470607"/>
            <a:ext cx="1829684" cy="292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9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 smtClean="0">
                <a:latin typeface="Heiti TC Medium" charset="-120"/>
                <a:ea typeface="Heiti TC Medium" charset="-120"/>
                <a:cs typeface="Heiti TC Medium" charset="-120"/>
              </a:rPr>
              <a:t>遇到的困難</a:t>
            </a:r>
            <a:endParaRPr kumimoji="1" lang="zh-TW" altLang="en-US" b="1" dirty="0">
              <a:latin typeface="Heiti TC Medium" charset="-120"/>
              <a:ea typeface="Heiti TC Medium" charset="-120"/>
              <a:cs typeface="Heiti TC Medium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經緯度資料不好收集</a:t>
            </a:r>
          </a:p>
          <a:p>
            <a:r>
              <a:rPr kumimoji="1"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網站配色困難（在此特別感謝</a:t>
            </a:r>
            <a:r>
              <a:rPr lang="zh-TW" altLang="en-US" b="1" dirty="0" smtClean="0">
                <a:latin typeface="Heiti TC Light" charset="-120"/>
                <a:ea typeface="Heiti TC Light" charset="-120"/>
                <a:cs typeface="Heiti TC Light" charset="-120"/>
              </a:rPr>
              <a:t>洪穎寧</a:t>
            </a:r>
            <a:r>
              <a:rPr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同學幫助</a:t>
            </a:r>
            <a:r>
              <a:rPr kumimoji="1"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）</a:t>
            </a:r>
          </a:p>
          <a:p>
            <a:r>
              <a:rPr kumimoji="1" lang="en-US" altLang="zh-TW" dirty="0" smtClean="0">
                <a:latin typeface="Heiti TC Light" charset="-120"/>
                <a:ea typeface="Heiti TC Light" charset="-120"/>
                <a:cs typeface="Heiti TC Light" charset="-120"/>
              </a:rPr>
              <a:t>Google</a:t>
            </a:r>
            <a:r>
              <a:rPr kumimoji="1"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 </a:t>
            </a:r>
            <a:r>
              <a:rPr kumimoji="1" lang="en-US" altLang="zh-TW" dirty="0" smtClean="0">
                <a:latin typeface="Heiti TC Light" charset="-120"/>
                <a:ea typeface="Heiti TC Light" charset="-120"/>
                <a:cs typeface="Heiti TC Light" charset="-120"/>
              </a:rPr>
              <a:t>maps</a:t>
            </a:r>
            <a:r>
              <a:rPr kumimoji="1" lang="zh-TW" altLang="en-US" dirty="0">
                <a:latin typeface="Heiti TC Light" charset="-120"/>
                <a:ea typeface="Heiti TC Light" charset="-120"/>
                <a:cs typeface="Heiti TC Light" charset="-120"/>
              </a:rPr>
              <a:t> </a:t>
            </a:r>
            <a:r>
              <a:rPr kumimoji="1" lang="en-US" altLang="zh-TW" dirty="0" smtClean="0">
                <a:latin typeface="Heiti TC Light" charset="-120"/>
                <a:ea typeface="Heiti TC Light" charset="-120"/>
                <a:cs typeface="Heiti TC Light" charset="-120"/>
              </a:rPr>
              <a:t>API</a:t>
            </a:r>
            <a:r>
              <a:rPr kumimoji="1"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需要特別申請</a:t>
            </a:r>
            <a:r>
              <a:rPr kumimoji="1" lang="en-US" altLang="zh-TW" dirty="0" err="1" smtClean="0">
                <a:latin typeface="Heiti TC Light" charset="-120"/>
                <a:ea typeface="Heiti TC Light" charset="-120"/>
                <a:cs typeface="Heiti TC Light" charset="-120"/>
              </a:rPr>
              <a:t>api</a:t>
            </a:r>
            <a:r>
              <a:rPr kumimoji="1"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 </a:t>
            </a:r>
            <a:r>
              <a:rPr kumimoji="1" lang="en-US" altLang="zh-TW" dirty="0" smtClean="0">
                <a:latin typeface="Heiti TC Light" charset="-120"/>
                <a:ea typeface="Heiti TC Light" charset="-120"/>
                <a:cs typeface="Heiti TC Light" charset="-120"/>
              </a:rPr>
              <a:t>key</a:t>
            </a:r>
            <a:r>
              <a:rPr kumimoji="1" lang="zh-TW" altLang="en-US" dirty="0" smtClean="0">
                <a:latin typeface="Heiti TC Light" charset="-120"/>
                <a:ea typeface="Heiti TC Light" charset="-120"/>
                <a:cs typeface="Heiti TC Light" charset="-120"/>
              </a:rPr>
              <a:t>去啟用</a:t>
            </a:r>
          </a:p>
          <a:p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800" y="3835400"/>
            <a:ext cx="3302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94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162</Words>
  <Application>Microsoft Macintosh PowerPoint</Application>
  <PresentationFormat>寬螢幕</PresentationFormat>
  <Paragraphs>38</Paragraphs>
  <Slides>11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0" baseType="lpstr">
      <vt:lpstr>Calibri</vt:lpstr>
      <vt:lpstr>Calibri Light</vt:lpstr>
      <vt:lpstr>Heiti TC Light</vt:lpstr>
      <vt:lpstr>Heiti TC Medium</vt:lpstr>
      <vt:lpstr>Lantinghei TC Demibold</vt:lpstr>
      <vt:lpstr>Lantinghei TC Extralight</vt:lpstr>
      <vt:lpstr>新細明體</vt:lpstr>
      <vt:lpstr>Arial</vt:lpstr>
      <vt:lpstr>Office 佈景主題</vt:lpstr>
      <vt:lpstr>網頁程式設計期末報告 區域美食旅遊介紹- Travel Keelung</vt:lpstr>
      <vt:lpstr>目錄</vt:lpstr>
      <vt:lpstr>架站目的</vt:lpstr>
      <vt:lpstr>網站介紹------首頁</vt:lpstr>
      <vt:lpstr>網站介紹------景點介紹</vt:lpstr>
      <vt:lpstr>網站介紹------時間景點推薦</vt:lpstr>
      <vt:lpstr>網站介紹------景點路線規劃</vt:lpstr>
      <vt:lpstr>外部資源使用</vt:lpstr>
      <vt:lpstr>遇到的困難</vt:lpstr>
      <vt:lpstr>分工內容</vt:lpstr>
      <vt:lpstr>謝謝聆聽   Demo time～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網頁程式設計期末報告 </dc:title>
  <dc:creator>Microsoft Office 使用者</dc:creator>
  <cp:lastModifiedBy>Microsoft Office 使用者</cp:lastModifiedBy>
  <cp:revision>17</cp:revision>
  <dcterms:created xsi:type="dcterms:W3CDTF">2016-06-16T06:49:07Z</dcterms:created>
  <dcterms:modified xsi:type="dcterms:W3CDTF">2016-06-17T03:31:15Z</dcterms:modified>
</cp:coreProperties>
</file>

<file path=docProps/thumbnail.jpeg>
</file>